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6" r:id="rId44"/>
    <p:sldId id="297" r:id="rId45"/>
    <p:sldId id="295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00C1EE-2E66-4DB0-895E-FEABB50475DE}" v="18" dt="2021-03-25T03:35:10.9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8" d="100"/>
          <a:sy n="88" d="100"/>
        </p:scale>
        <p:origin x="1298" y="2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ysha Arneja" userId="S::mysha5b@springdalesdk.onmicrosoft.com::b0f9e758-e710-4874-9be6-f0bace112471" providerId="AD" clId="Web-{18A54B36-2197-4E3E-A14B-95D93DFDC3FF}"/>
    <pc:docChg chg="addSld modSld sldOrd">
      <pc:chgData name="Mysha Arneja" userId="S::mysha5b@springdalesdk.onmicrosoft.com::b0f9e758-e710-4874-9be6-f0bace112471" providerId="AD" clId="Web-{18A54B36-2197-4E3E-A14B-95D93DFDC3FF}" dt="2021-03-23T07:12:10.585" v="19"/>
      <pc:docMkLst>
        <pc:docMk/>
      </pc:docMkLst>
      <pc:sldChg chg="modSp">
        <pc:chgData name="Mysha Arneja" userId="S::mysha5b@springdalesdk.onmicrosoft.com::b0f9e758-e710-4874-9be6-f0bace112471" providerId="AD" clId="Web-{18A54B36-2197-4E3E-A14B-95D93DFDC3FF}" dt="2021-03-23T07:10:10.426" v="10" actId="20577"/>
        <pc:sldMkLst>
          <pc:docMk/>
          <pc:sldMk cId="1273999086" sldId="258"/>
        </pc:sldMkLst>
        <pc:spChg chg="mod">
          <ac:chgData name="Mysha Arneja" userId="S::mysha5b@springdalesdk.onmicrosoft.com::b0f9e758-e710-4874-9be6-f0bace112471" providerId="AD" clId="Web-{18A54B36-2197-4E3E-A14B-95D93DFDC3FF}" dt="2021-03-23T07:10:10.426" v="10" actId="20577"/>
          <ac:spMkLst>
            <pc:docMk/>
            <pc:sldMk cId="1273999086" sldId="258"/>
            <ac:spMk id="2" creationId="{00000000-0000-0000-0000-000000000000}"/>
          </ac:spMkLst>
        </pc:spChg>
      </pc:sldChg>
      <pc:sldChg chg="modSp">
        <pc:chgData name="Mysha Arneja" userId="S::mysha5b@springdalesdk.onmicrosoft.com::b0f9e758-e710-4874-9be6-f0bace112471" providerId="AD" clId="Web-{18A54B36-2197-4E3E-A14B-95D93DFDC3FF}" dt="2021-03-23T07:10:25.082" v="11" actId="1076"/>
        <pc:sldMkLst>
          <pc:docMk/>
          <pc:sldMk cId="2712051528" sldId="261"/>
        </pc:sldMkLst>
        <pc:picChg chg="mod">
          <ac:chgData name="Mysha Arneja" userId="S::mysha5b@springdalesdk.onmicrosoft.com::b0f9e758-e710-4874-9be6-f0bace112471" providerId="AD" clId="Web-{18A54B36-2197-4E3E-A14B-95D93DFDC3FF}" dt="2021-03-23T07:10:25.082" v="11" actId="1076"/>
          <ac:picMkLst>
            <pc:docMk/>
            <pc:sldMk cId="2712051528" sldId="261"/>
            <ac:picMk id="5122" creationId="{00000000-0000-0000-0000-000000000000}"/>
          </ac:picMkLst>
        </pc:picChg>
      </pc:sldChg>
      <pc:sldChg chg="modSp">
        <pc:chgData name="Mysha Arneja" userId="S::mysha5b@springdalesdk.onmicrosoft.com::b0f9e758-e710-4874-9be6-f0bace112471" providerId="AD" clId="Web-{18A54B36-2197-4E3E-A14B-95D93DFDC3FF}" dt="2021-03-23T07:10:35.442" v="13" actId="1076"/>
        <pc:sldMkLst>
          <pc:docMk/>
          <pc:sldMk cId="762002893" sldId="262"/>
        </pc:sldMkLst>
        <pc:picChg chg="mod">
          <ac:chgData name="Mysha Arneja" userId="S::mysha5b@springdalesdk.onmicrosoft.com::b0f9e758-e710-4874-9be6-f0bace112471" providerId="AD" clId="Web-{18A54B36-2197-4E3E-A14B-95D93DFDC3FF}" dt="2021-03-23T07:10:35.442" v="13" actId="1076"/>
          <ac:picMkLst>
            <pc:docMk/>
            <pc:sldMk cId="762002893" sldId="262"/>
            <ac:picMk id="6146" creationId="{00000000-0000-0000-0000-000000000000}"/>
          </ac:picMkLst>
        </pc:picChg>
      </pc:sldChg>
      <pc:sldChg chg="modSp">
        <pc:chgData name="Mysha Arneja" userId="S::mysha5b@springdalesdk.onmicrosoft.com::b0f9e758-e710-4874-9be6-f0bace112471" providerId="AD" clId="Web-{18A54B36-2197-4E3E-A14B-95D93DFDC3FF}" dt="2021-03-23T07:10:45.942" v="14" actId="1076"/>
        <pc:sldMkLst>
          <pc:docMk/>
          <pc:sldMk cId="1936171568" sldId="263"/>
        </pc:sldMkLst>
        <pc:picChg chg="mod">
          <ac:chgData name="Mysha Arneja" userId="S::mysha5b@springdalesdk.onmicrosoft.com::b0f9e758-e710-4874-9be6-f0bace112471" providerId="AD" clId="Web-{18A54B36-2197-4E3E-A14B-95D93DFDC3FF}" dt="2021-03-23T07:10:45.942" v="14" actId="1076"/>
          <ac:picMkLst>
            <pc:docMk/>
            <pc:sldMk cId="1936171568" sldId="263"/>
            <ac:picMk id="7170" creationId="{00000000-0000-0000-0000-000000000000}"/>
          </ac:picMkLst>
        </pc:picChg>
      </pc:sldChg>
      <pc:sldChg chg="modSp">
        <pc:chgData name="Mysha Arneja" userId="S::mysha5b@springdalesdk.onmicrosoft.com::b0f9e758-e710-4874-9be6-f0bace112471" providerId="AD" clId="Web-{18A54B36-2197-4E3E-A14B-95D93DFDC3FF}" dt="2021-03-23T07:11:26.537" v="15" actId="1076"/>
        <pc:sldMkLst>
          <pc:docMk/>
          <pc:sldMk cId="264542830" sldId="281"/>
        </pc:sldMkLst>
        <pc:picChg chg="mod">
          <ac:chgData name="Mysha Arneja" userId="S::mysha5b@springdalesdk.onmicrosoft.com::b0f9e758-e710-4874-9be6-f0bace112471" providerId="AD" clId="Web-{18A54B36-2197-4E3E-A14B-95D93DFDC3FF}" dt="2021-03-23T07:11:26.537" v="15" actId="1076"/>
          <ac:picMkLst>
            <pc:docMk/>
            <pc:sldMk cId="264542830" sldId="281"/>
            <ac:picMk id="23554" creationId="{00000000-0000-0000-0000-000000000000}"/>
          </ac:picMkLst>
        </pc:picChg>
      </pc:sldChg>
      <pc:sldChg chg="modSp">
        <pc:chgData name="Mysha Arneja" userId="S::mysha5b@springdalesdk.onmicrosoft.com::b0f9e758-e710-4874-9be6-f0bace112471" providerId="AD" clId="Web-{18A54B36-2197-4E3E-A14B-95D93DFDC3FF}" dt="2021-03-23T07:11:38.069" v="16" actId="1076"/>
        <pc:sldMkLst>
          <pc:docMk/>
          <pc:sldMk cId="4068193837" sldId="282"/>
        </pc:sldMkLst>
        <pc:picChg chg="mod">
          <ac:chgData name="Mysha Arneja" userId="S::mysha5b@springdalesdk.onmicrosoft.com::b0f9e758-e710-4874-9be6-f0bace112471" providerId="AD" clId="Web-{18A54B36-2197-4E3E-A14B-95D93DFDC3FF}" dt="2021-03-23T07:11:38.069" v="16" actId="1076"/>
          <ac:picMkLst>
            <pc:docMk/>
            <pc:sldMk cId="4068193837" sldId="282"/>
            <ac:picMk id="24578" creationId="{00000000-0000-0000-0000-000000000000}"/>
          </ac:picMkLst>
        </pc:picChg>
      </pc:sldChg>
      <pc:sldChg chg="modSp">
        <pc:chgData name="Mysha Arneja" userId="S::mysha5b@springdalesdk.onmicrosoft.com::b0f9e758-e710-4874-9be6-f0bace112471" providerId="AD" clId="Web-{18A54B36-2197-4E3E-A14B-95D93DFDC3FF}" dt="2021-03-23T07:11:44.303" v="17" actId="1076"/>
        <pc:sldMkLst>
          <pc:docMk/>
          <pc:sldMk cId="2455251740" sldId="284"/>
        </pc:sldMkLst>
        <pc:picChg chg="mod">
          <ac:chgData name="Mysha Arneja" userId="S::mysha5b@springdalesdk.onmicrosoft.com::b0f9e758-e710-4874-9be6-f0bace112471" providerId="AD" clId="Web-{18A54B36-2197-4E3E-A14B-95D93DFDC3FF}" dt="2021-03-23T07:11:44.303" v="17" actId="1076"/>
          <ac:picMkLst>
            <pc:docMk/>
            <pc:sldMk cId="2455251740" sldId="284"/>
            <ac:picMk id="26626" creationId="{00000000-0000-0000-0000-000000000000}"/>
          </ac:picMkLst>
        </pc:picChg>
      </pc:sldChg>
      <pc:sldChg chg="ord">
        <pc:chgData name="Mysha Arneja" userId="S::mysha5b@springdalesdk.onmicrosoft.com::b0f9e758-e710-4874-9be6-f0bace112471" providerId="AD" clId="Web-{18A54B36-2197-4E3E-A14B-95D93DFDC3FF}" dt="2021-03-23T07:11:56.428" v="18"/>
        <pc:sldMkLst>
          <pc:docMk/>
          <pc:sldMk cId="1458889619" sldId="296"/>
        </pc:sldMkLst>
      </pc:sldChg>
      <pc:sldChg chg="new">
        <pc:chgData name="Mysha Arneja" userId="S::mysha5b@springdalesdk.onmicrosoft.com::b0f9e758-e710-4874-9be6-f0bace112471" providerId="AD" clId="Web-{18A54B36-2197-4E3E-A14B-95D93DFDC3FF}" dt="2021-03-23T07:12:10.585" v="19"/>
        <pc:sldMkLst>
          <pc:docMk/>
          <pc:sldMk cId="1071893549" sldId="297"/>
        </pc:sldMkLst>
      </pc:sldChg>
    </pc:docChg>
  </pc:docChgLst>
  <pc:docChgLst>
    <pc:chgData name="Vidit Aswani" userId="58542d67-6e01-47d3-a5df-dde10da248f2" providerId="ADAL" clId="{D800C1EE-2E66-4DB0-895E-FEABB50475DE}"/>
    <pc:docChg chg="custSel modSld">
      <pc:chgData name="Vidit Aswani" userId="58542d67-6e01-47d3-a5df-dde10da248f2" providerId="ADAL" clId="{D800C1EE-2E66-4DB0-895E-FEABB50475DE}" dt="2021-03-25T03:35:10.918" v="127" actId="14100"/>
      <pc:docMkLst>
        <pc:docMk/>
      </pc:docMkLst>
      <pc:sldChg chg="modSp mod">
        <pc:chgData name="Vidit Aswani" userId="58542d67-6e01-47d3-a5df-dde10da248f2" providerId="ADAL" clId="{D800C1EE-2E66-4DB0-895E-FEABB50475DE}" dt="2021-03-25T03:31:13.119" v="111" actId="27636"/>
        <pc:sldMkLst>
          <pc:docMk/>
          <pc:sldMk cId="1562677065" sldId="256"/>
        </pc:sldMkLst>
        <pc:spChg chg="mod">
          <ac:chgData name="Vidit Aswani" userId="58542d67-6e01-47d3-a5df-dde10da248f2" providerId="ADAL" clId="{D800C1EE-2E66-4DB0-895E-FEABB50475DE}" dt="2021-03-25T03:28:43.366" v="9" actId="20577"/>
          <ac:spMkLst>
            <pc:docMk/>
            <pc:sldMk cId="1562677065" sldId="256"/>
            <ac:spMk id="2" creationId="{00000000-0000-0000-0000-000000000000}"/>
          </ac:spMkLst>
        </pc:spChg>
        <pc:spChg chg="mod">
          <ac:chgData name="Vidit Aswani" userId="58542d67-6e01-47d3-a5df-dde10da248f2" providerId="ADAL" clId="{D800C1EE-2E66-4DB0-895E-FEABB50475DE}" dt="2021-03-25T03:31:13.119" v="111" actId="27636"/>
          <ac:spMkLst>
            <pc:docMk/>
            <pc:sldMk cId="1562677065" sldId="256"/>
            <ac:spMk id="3" creationId="{00000000-0000-0000-0000-000000000000}"/>
          </ac:spMkLst>
        </pc:spChg>
      </pc:sldChg>
      <pc:sldChg chg="modSp">
        <pc:chgData name="Vidit Aswani" userId="58542d67-6e01-47d3-a5df-dde10da248f2" providerId="ADAL" clId="{D800C1EE-2E66-4DB0-895E-FEABB50475DE}" dt="2021-03-25T03:28:59.029" v="11" actId="1076"/>
        <pc:sldMkLst>
          <pc:docMk/>
          <pc:sldMk cId="2447347706" sldId="257"/>
        </pc:sldMkLst>
        <pc:picChg chg="mod">
          <ac:chgData name="Vidit Aswani" userId="58542d67-6e01-47d3-a5df-dde10da248f2" providerId="ADAL" clId="{D800C1EE-2E66-4DB0-895E-FEABB50475DE}" dt="2021-03-25T03:28:59.029" v="11" actId="1076"/>
          <ac:picMkLst>
            <pc:docMk/>
            <pc:sldMk cId="2447347706" sldId="257"/>
            <ac:picMk id="1026" creationId="{00000000-0000-0000-0000-000000000000}"/>
          </ac:picMkLst>
        </pc:picChg>
      </pc:sldChg>
      <pc:sldChg chg="modSp">
        <pc:chgData name="Vidit Aswani" userId="58542d67-6e01-47d3-a5df-dde10da248f2" providerId="ADAL" clId="{D800C1EE-2E66-4DB0-895E-FEABB50475DE}" dt="2021-03-25T03:31:48.876" v="116" actId="14100"/>
        <pc:sldMkLst>
          <pc:docMk/>
          <pc:sldMk cId="1273999086" sldId="258"/>
        </pc:sldMkLst>
        <pc:picChg chg="mod">
          <ac:chgData name="Vidit Aswani" userId="58542d67-6e01-47d3-a5df-dde10da248f2" providerId="ADAL" clId="{D800C1EE-2E66-4DB0-895E-FEABB50475DE}" dt="2021-03-25T03:31:48.876" v="116" actId="14100"/>
          <ac:picMkLst>
            <pc:docMk/>
            <pc:sldMk cId="1273999086" sldId="258"/>
            <ac:picMk id="2050" creationId="{00000000-0000-0000-0000-000000000000}"/>
          </ac:picMkLst>
        </pc:picChg>
      </pc:sldChg>
      <pc:sldChg chg="modSp">
        <pc:chgData name="Vidit Aswani" userId="58542d67-6e01-47d3-a5df-dde10da248f2" providerId="ADAL" clId="{D800C1EE-2E66-4DB0-895E-FEABB50475DE}" dt="2021-03-25T03:32:16.790" v="120" actId="14100"/>
        <pc:sldMkLst>
          <pc:docMk/>
          <pc:sldMk cId="508019773" sldId="259"/>
        </pc:sldMkLst>
        <pc:picChg chg="mod">
          <ac:chgData name="Vidit Aswani" userId="58542d67-6e01-47d3-a5df-dde10da248f2" providerId="ADAL" clId="{D800C1EE-2E66-4DB0-895E-FEABB50475DE}" dt="2021-03-25T03:32:16.790" v="120" actId="14100"/>
          <ac:picMkLst>
            <pc:docMk/>
            <pc:sldMk cId="508019773" sldId="259"/>
            <ac:picMk id="3074" creationId="{00000000-0000-0000-0000-000000000000}"/>
          </ac:picMkLst>
        </pc:picChg>
      </pc:sldChg>
      <pc:sldChg chg="modSp">
        <pc:chgData name="Vidit Aswani" userId="58542d67-6e01-47d3-a5df-dde10da248f2" providerId="ADAL" clId="{D800C1EE-2E66-4DB0-895E-FEABB50475DE}" dt="2021-03-25T03:34:31.505" v="121" actId="14100"/>
        <pc:sldMkLst>
          <pc:docMk/>
          <pc:sldMk cId="395895660" sldId="260"/>
        </pc:sldMkLst>
        <pc:picChg chg="mod">
          <ac:chgData name="Vidit Aswani" userId="58542d67-6e01-47d3-a5df-dde10da248f2" providerId="ADAL" clId="{D800C1EE-2E66-4DB0-895E-FEABB50475DE}" dt="2021-03-25T03:34:31.505" v="121" actId="14100"/>
          <ac:picMkLst>
            <pc:docMk/>
            <pc:sldMk cId="395895660" sldId="260"/>
            <ac:picMk id="4098" creationId="{00000000-0000-0000-0000-000000000000}"/>
          </ac:picMkLst>
        </pc:picChg>
      </pc:sldChg>
      <pc:sldChg chg="modSp">
        <pc:chgData name="Vidit Aswani" userId="58542d67-6e01-47d3-a5df-dde10da248f2" providerId="ADAL" clId="{D800C1EE-2E66-4DB0-895E-FEABB50475DE}" dt="2021-03-25T03:34:47.972" v="124" actId="14100"/>
        <pc:sldMkLst>
          <pc:docMk/>
          <pc:sldMk cId="2712051528" sldId="261"/>
        </pc:sldMkLst>
        <pc:picChg chg="mod">
          <ac:chgData name="Vidit Aswani" userId="58542d67-6e01-47d3-a5df-dde10da248f2" providerId="ADAL" clId="{D800C1EE-2E66-4DB0-895E-FEABB50475DE}" dt="2021-03-25T03:34:47.972" v="124" actId="14100"/>
          <ac:picMkLst>
            <pc:docMk/>
            <pc:sldMk cId="2712051528" sldId="261"/>
            <ac:picMk id="5122" creationId="{00000000-0000-0000-0000-000000000000}"/>
          </ac:picMkLst>
        </pc:picChg>
      </pc:sldChg>
      <pc:sldChg chg="modSp">
        <pc:chgData name="Vidit Aswani" userId="58542d67-6e01-47d3-a5df-dde10da248f2" providerId="ADAL" clId="{D800C1EE-2E66-4DB0-895E-FEABB50475DE}" dt="2021-03-25T03:35:01.284" v="125" actId="14100"/>
        <pc:sldMkLst>
          <pc:docMk/>
          <pc:sldMk cId="1936171568" sldId="263"/>
        </pc:sldMkLst>
        <pc:picChg chg="mod">
          <ac:chgData name="Vidit Aswani" userId="58542d67-6e01-47d3-a5df-dde10da248f2" providerId="ADAL" clId="{D800C1EE-2E66-4DB0-895E-FEABB50475DE}" dt="2021-03-25T03:35:01.284" v="125" actId="14100"/>
          <ac:picMkLst>
            <pc:docMk/>
            <pc:sldMk cId="1936171568" sldId="263"/>
            <ac:picMk id="7170" creationId="{00000000-0000-0000-0000-000000000000}"/>
          </ac:picMkLst>
        </pc:picChg>
      </pc:sldChg>
      <pc:sldChg chg="modSp">
        <pc:chgData name="Vidit Aswani" userId="58542d67-6e01-47d3-a5df-dde10da248f2" providerId="ADAL" clId="{D800C1EE-2E66-4DB0-895E-FEABB50475DE}" dt="2021-03-25T03:35:10.918" v="127" actId="14100"/>
        <pc:sldMkLst>
          <pc:docMk/>
          <pc:sldMk cId="2335019065" sldId="264"/>
        </pc:sldMkLst>
        <pc:picChg chg="mod">
          <ac:chgData name="Vidit Aswani" userId="58542d67-6e01-47d3-a5df-dde10da248f2" providerId="ADAL" clId="{D800C1EE-2E66-4DB0-895E-FEABB50475DE}" dt="2021-03-25T03:35:10.918" v="127" actId="14100"/>
          <ac:picMkLst>
            <pc:docMk/>
            <pc:sldMk cId="2335019065" sldId="264"/>
            <ac:picMk id="8194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910B8-7BFD-401B-ADE6-1D1A452BB219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59D67-9397-4B66-8DC6-6A8B78B01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94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910B8-7BFD-401B-ADE6-1D1A452BB219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59D67-9397-4B66-8DC6-6A8B78B01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75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910B8-7BFD-401B-ADE6-1D1A452BB219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59D67-9397-4B66-8DC6-6A8B78B01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21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910B8-7BFD-401B-ADE6-1D1A452BB219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59D67-9397-4B66-8DC6-6A8B78B01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92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910B8-7BFD-401B-ADE6-1D1A452BB219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59D67-9397-4B66-8DC6-6A8B78B01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88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910B8-7BFD-401B-ADE6-1D1A452BB219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59D67-9397-4B66-8DC6-6A8B78B01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39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910B8-7BFD-401B-ADE6-1D1A452BB219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59D67-9397-4B66-8DC6-6A8B78B01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80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910B8-7BFD-401B-ADE6-1D1A452BB219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59D67-9397-4B66-8DC6-6A8B78B01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0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910B8-7BFD-401B-ADE6-1D1A452BB219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59D67-9397-4B66-8DC6-6A8B78B01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25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910B8-7BFD-401B-ADE6-1D1A452BB219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59D67-9397-4B66-8DC6-6A8B78B01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14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910B8-7BFD-401B-ADE6-1D1A452BB219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59D67-9397-4B66-8DC6-6A8B78B01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123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910B8-7BFD-401B-ADE6-1D1A452BB219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59D67-9397-4B66-8DC6-6A8B78B01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1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Water is life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Shivam</a:t>
            </a:r>
            <a:r>
              <a:rPr lang="en-US" dirty="0"/>
              <a:t> , Vidit , Aarav , </a:t>
            </a:r>
            <a:r>
              <a:rPr lang="en-US" dirty="0" err="1"/>
              <a:t>Samaksh</a:t>
            </a:r>
            <a:r>
              <a:rPr lang="en-US" dirty="0"/>
              <a:t> and </a:t>
            </a:r>
            <a:r>
              <a:rPr lang="en-US" dirty="0" err="1"/>
              <a:t>Yugveer</a:t>
            </a:r>
            <a:endParaRPr lang="en-US" dirty="0"/>
          </a:p>
          <a:p>
            <a:r>
              <a:rPr lang="en-US" dirty="0"/>
              <a:t>5B</a:t>
            </a:r>
          </a:p>
        </p:txBody>
      </p:sp>
    </p:spTree>
    <p:extLst>
      <p:ext uri="{BB962C8B-B14F-4D97-AF65-F5344CB8AC3E}">
        <p14:creationId xmlns:p14="http://schemas.microsoft.com/office/powerpoint/2010/main" val="1562677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7696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060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28800"/>
            <a:ext cx="769620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953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734377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395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08139"/>
            <a:ext cx="6553200" cy="3983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5913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52600"/>
            <a:ext cx="6858000" cy="383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6843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05000"/>
            <a:ext cx="7543799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201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293" y="1676400"/>
            <a:ext cx="4667507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963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28750"/>
            <a:ext cx="7010399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952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478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52600"/>
            <a:ext cx="68580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385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-152400"/>
            <a:ext cx="8915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347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8800"/>
            <a:ext cx="67056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168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SAVE 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fontAlgn="base"/>
            <a:r>
              <a:rPr lang="en-US" b="1" dirty="0"/>
              <a:t>Fix leaky faucets, toilets, appliances and sprinklers</a:t>
            </a:r>
            <a:r>
              <a:rPr lang="en-US" dirty="0"/>
              <a:t>. </a:t>
            </a:r>
          </a:p>
          <a:p>
            <a:pPr fontAlgn="base"/>
            <a:r>
              <a:rPr lang="en-US" b="1" dirty="0"/>
              <a:t>Turn off the water when brushing your teeth</a:t>
            </a:r>
            <a:r>
              <a:rPr lang="en-US" dirty="0"/>
              <a:t>. </a:t>
            </a:r>
          </a:p>
          <a:p>
            <a:pPr fontAlgn="base"/>
            <a:r>
              <a:rPr lang="en-US" dirty="0"/>
              <a:t> </a:t>
            </a:r>
            <a:r>
              <a:rPr lang="en-US" b="1" dirty="0"/>
              <a:t>Use less water when doing laundry</a:t>
            </a:r>
            <a:r>
              <a:rPr lang="en-US" dirty="0"/>
              <a:t>. </a:t>
            </a:r>
          </a:p>
          <a:p>
            <a:pPr fontAlgn="base"/>
            <a:r>
              <a:rPr lang="en-US" b="1" dirty="0"/>
              <a:t>Take a shower instead of a bath, and take shorter showers</a:t>
            </a:r>
            <a:r>
              <a:rPr lang="en-US" dirty="0"/>
              <a:t>. </a:t>
            </a:r>
          </a:p>
          <a:p>
            <a:pPr fontAlgn="base"/>
            <a:r>
              <a:rPr lang="en-US" b="1" dirty="0"/>
              <a:t>Fill a bottle with water and sand and put it in the toilet tank</a:t>
            </a:r>
            <a:r>
              <a:rPr lang="en-US" dirty="0"/>
              <a:t>. </a:t>
            </a:r>
          </a:p>
          <a:p>
            <a:pPr fontAlgn="base"/>
            <a:r>
              <a:rPr lang="en-US" b="1" dirty="0"/>
              <a:t>Practice smart lawn watering</a:t>
            </a:r>
            <a:r>
              <a:rPr lang="en-US" dirty="0"/>
              <a:t>. </a:t>
            </a:r>
          </a:p>
          <a:p>
            <a:pPr fontAlgn="base"/>
            <a:r>
              <a:rPr lang="en-US" b="1" dirty="0"/>
              <a:t>Plant native plant species in your garden</a:t>
            </a:r>
            <a:r>
              <a:rPr lang="en-US" dirty="0"/>
              <a:t>. </a:t>
            </a:r>
          </a:p>
          <a:p>
            <a:pPr fontAlgn="base"/>
            <a:r>
              <a:rPr lang="en-US" b="1" dirty="0"/>
              <a:t>Fill the dishwasher</a:t>
            </a:r>
            <a:r>
              <a:rPr lang="en-US" dirty="0"/>
              <a:t>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369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SAVE 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/>
              <a:t>Purchase water-efficient faucets, laundry washers, toilets and dishwashers</a:t>
            </a:r>
            <a:r>
              <a:rPr lang="en-US" dirty="0"/>
              <a:t>. </a:t>
            </a:r>
          </a:p>
          <a:p>
            <a:pPr fontAlgn="base"/>
            <a:r>
              <a:rPr lang="en-US" dirty="0"/>
              <a:t> </a:t>
            </a:r>
            <a:r>
              <a:rPr lang="en-US" b="1" dirty="0"/>
              <a:t>Have a home energy audit</a:t>
            </a:r>
            <a:r>
              <a:rPr lang="en-US" dirty="0"/>
              <a:t>. 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7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RAIN WATER HARVESTING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33600"/>
            <a:ext cx="5043487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614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2009774"/>
            <a:ext cx="5700712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2538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WARMING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318" y="1723640"/>
            <a:ext cx="4872681" cy="345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06584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2663536"/>
            <a:ext cx="6858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42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02" y="2266950"/>
            <a:ext cx="6729413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8193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828800"/>
            <a:ext cx="77724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7851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REDUCE GLOBAL WARMING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95" y="2311602"/>
            <a:ext cx="7696200" cy="426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251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Fish in water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1"/>
            <a:ext cx="8382000" cy="4604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3999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REDUCE GLOBAL WARMING.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Change a light bulb-Use a compact fluorescent bulb. </a:t>
            </a:r>
          </a:p>
          <a:p>
            <a:r>
              <a:rPr lang="en-US" dirty="0"/>
              <a:t>2. Drive less</a:t>
            </a:r>
          </a:p>
          <a:p>
            <a:r>
              <a:rPr lang="en-US" dirty="0"/>
              <a:t> Use less hot water</a:t>
            </a:r>
          </a:p>
          <a:p>
            <a:r>
              <a:rPr lang="en-US" dirty="0"/>
              <a:t>Check your </a:t>
            </a:r>
            <a:r>
              <a:rPr lang="en-US" dirty="0" err="1"/>
              <a:t>tyres</a:t>
            </a:r>
            <a:r>
              <a:rPr lang="en-US" dirty="0"/>
              <a:t>.</a:t>
            </a:r>
          </a:p>
          <a:p>
            <a:r>
              <a:rPr lang="en-US" dirty="0"/>
              <a:t>Reduce reuse and recycle.</a:t>
            </a:r>
          </a:p>
          <a:p>
            <a:r>
              <a:rPr lang="en-US" dirty="0"/>
              <a:t>Turn off electronic devices when not using.</a:t>
            </a:r>
          </a:p>
          <a:p>
            <a:r>
              <a:rPr lang="en-US" dirty="0"/>
              <a:t>Stay informed.</a:t>
            </a:r>
          </a:p>
          <a:p>
            <a:r>
              <a:rPr lang="en-US" dirty="0"/>
              <a:t>Plant a tree.</a:t>
            </a:r>
          </a:p>
          <a:p>
            <a:r>
              <a:rPr lang="en-US" dirty="0"/>
              <a:t>Avoid packaging.</a:t>
            </a:r>
          </a:p>
          <a:p>
            <a:r>
              <a:rPr lang="en-US" dirty="0"/>
              <a:t>Use thermostat.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6813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 more trees to get more rain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63902"/>
            <a:ext cx="8229600" cy="3617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5395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Trees can prevent floods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24025"/>
            <a:ext cx="7239000" cy="39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5737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 trees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47824"/>
            <a:ext cx="6096000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685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5738"/>
            <a:ext cx="7772400" cy="441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49817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do our bit to save 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524000"/>
            <a:ext cx="82296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09671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" y="1676400"/>
            <a:ext cx="8236743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6153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04" y="1828800"/>
            <a:ext cx="8042896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11451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28800"/>
            <a:ext cx="67056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04946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water conservation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286" y="1600200"/>
            <a:ext cx="5334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3665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8453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0197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4588896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979B2-976D-4BC7-A38D-09769E725E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8AE9E-581A-4453-99AA-D6E95BD3CF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935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Save our planet earth.</a:t>
            </a:r>
          </a:p>
          <a:p>
            <a:r>
              <a:rPr lang="en-US" dirty="0"/>
              <a:t>Everyone do their bit.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3276600"/>
            <a:ext cx="2619375" cy="338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107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609601"/>
            <a:ext cx="8143875" cy="553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895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27" y="457200"/>
            <a:ext cx="8229600" cy="584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051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9" y="398318"/>
            <a:ext cx="19507200" cy="130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2002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14" y="457201"/>
            <a:ext cx="7620000" cy="557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171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8229600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019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B438A5DD38EC4E87C0DC0CF4A537DF" ma:contentTypeVersion="10" ma:contentTypeDescription="Create a new document." ma:contentTypeScope="" ma:versionID="6aa4722e2ccd49f6a39b8c7dbf15e217">
  <xsd:schema xmlns:xsd="http://www.w3.org/2001/XMLSchema" xmlns:xs="http://www.w3.org/2001/XMLSchema" xmlns:p="http://schemas.microsoft.com/office/2006/metadata/properties" xmlns:ns2="88809d9f-0548-40c5-b577-5df963965aa8" targetNamespace="http://schemas.microsoft.com/office/2006/metadata/properties" ma:root="true" ma:fieldsID="4818d4f78b64ff7ce41e29a41d4aed26" ns2:_="">
    <xsd:import namespace="88809d9f-0548-40c5-b577-5df963965a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809d9f-0548-40c5-b577-5df963965a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B59C92-7515-47C4-9679-D07802189C17}">
  <ds:schemaRefs>
    <ds:schemaRef ds:uri="http://purl.org/dc/elements/1.1/"/>
    <ds:schemaRef ds:uri="http://schemas.microsoft.com/office/2006/metadata/properties"/>
    <ds:schemaRef ds:uri="88809d9f-0548-40c5-b577-5df963965aa8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B57E670-C4F7-4C33-9B90-DE2988C00D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809d9f-0548-40c5-b577-5df963965a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91732F8-0238-4D99-9605-9396CEBE059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211</Words>
  <Application>Microsoft Office PowerPoint</Application>
  <PresentationFormat>On-screen Show (4:3)</PresentationFormat>
  <Paragraphs>38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Arial</vt:lpstr>
      <vt:lpstr>Calibri</vt:lpstr>
      <vt:lpstr>Office Theme</vt:lpstr>
      <vt:lpstr>Water is life </vt:lpstr>
      <vt:lpstr>PowerPoint Presentation</vt:lpstr>
      <vt:lpstr>Fish in water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SAVE WATER</vt:lpstr>
      <vt:lpstr>SAVE WATER</vt:lpstr>
      <vt:lpstr>RAIN WATER HARVESTING</vt:lpstr>
      <vt:lpstr>PowerPoint Presentation</vt:lpstr>
      <vt:lpstr>GLOBAL WARMING</vt:lpstr>
      <vt:lpstr>PowerPoint Presentation</vt:lpstr>
      <vt:lpstr>PowerPoint Presentation</vt:lpstr>
      <vt:lpstr>PowerPoint Presentation</vt:lpstr>
      <vt:lpstr>HOW TO REDUCE GLOBAL WARMING</vt:lpstr>
      <vt:lpstr>HOW TO REDUCE GLOBAL WARMING.</vt:lpstr>
      <vt:lpstr>Plant more trees to get more rain</vt:lpstr>
      <vt:lpstr>Trees can prevent floods</vt:lpstr>
      <vt:lpstr>Plant trees</vt:lpstr>
      <vt:lpstr>PowerPoint Presentation</vt:lpstr>
      <vt:lpstr>We can do our bit to save water</vt:lpstr>
      <vt:lpstr>PowerPoint Presentation</vt:lpstr>
      <vt:lpstr>PowerPoint Presentation</vt:lpstr>
      <vt:lpstr>PowerPoint Presentation</vt:lpstr>
      <vt:lpstr>Use water conservation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is life</dc:title>
  <dc:creator>S.RAWAT</dc:creator>
  <cp:lastModifiedBy>Vidit Aswani</cp:lastModifiedBy>
  <cp:revision>17</cp:revision>
  <dcterms:created xsi:type="dcterms:W3CDTF">2021-03-22T10:47:47Z</dcterms:created>
  <dcterms:modified xsi:type="dcterms:W3CDTF">2021-03-25T03:35:21Z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0x01010084B438A5DD38EC4E87C0DC0CF4A537DF</vt:lpwstr>
  </property>
</Properties>
</file>